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95"/>
  </p:normalViewPr>
  <p:slideViewPr>
    <p:cSldViewPr snapToGrid="0" snapToObjects="1">
      <p:cViewPr varScale="1">
        <p:scale>
          <a:sx n="76" d="100"/>
          <a:sy n="76" d="100"/>
        </p:scale>
        <p:origin x="21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1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50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61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9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49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6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91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437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0"/>
            <a:ext cx="11548534" cy="299119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193" y="3524192"/>
            <a:ext cx="5263907" cy="33338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673824" y="198996"/>
            <a:ext cx="4750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fivethirtyeight</a:t>
            </a:r>
            <a:r>
              <a:rPr lang="en-US" sz="3200" dirty="0" smtClean="0"/>
              <a:t>/private-data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 flipH="1">
            <a:off x="6816561" y="198996"/>
            <a:ext cx="4750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fivethirtyeight</a:t>
            </a:r>
            <a:r>
              <a:rPr lang="en-US" sz="3200" dirty="0" smtClean="0"/>
              <a:t>/data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3813490" y="3530822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3420533" y="2458191"/>
            <a:ext cx="784604" cy="106600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7563875" y="2235200"/>
            <a:ext cx="716525" cy="12889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184508" y="3906784"/>
            <a:ext cx="1347276" cy="167502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8108998" y="775649"/>
            <a:ext cx="1347276" cy="16750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2352392" y="775649"/>
            <a:ext cx="1347276" cy="167502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flipH="1">
            <a:off x="4448008" y="5289422"/>
            <a:ext cx="2872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~/Desktop/data</a:t>
            </a:r>
            <a:endParaRPr lang="en-US" sz="3200" dirty="0"/>
          </a:p>
        </p:txBody>
      </p:sp>
      <p:sp>
        <p:nvSpPr>
          <p:cNvPr id="25" name="TextBox 24"/>
          <p:cNvSpPr txBox="1"/>
          <p:nvPr/>
        </p:nvSpPr>
        <p:spPr>
          <a:xfrm>
            <a:off x="4771504" y="1186489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02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Dhrumil Mehta</dc:creator>
  <cp:lastModifiedBy>Dhrumil Mehta</cp:lastModifiedBy>
  <cp:revision>1</cp:revision>
  <dcterms:created xsi:type="dcterms:W3CDTF">2017-06-09T09:31:57Z</dcterms:created>
  <dcterms:modified xsi:type="dcterms:W3CDTF">2017-06-09T09:39:47Z</dcterms:modified>
</cp:coreProperties>
</file>

<file path=docProps/thumbnail.jpeg>
</file>